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58" r:id="rId4"/>
    <p:sldId id="260" r:id="rId5"/>
    <p:sldId id="267" r:id="rId6"/>
    <p:sldId id="262" r:id="rId7"/>
    <p:sldId id="263" r:id="rId8"/>
    <p:sldId id="265" r:id="rId9"/>
    <p:sldId id="266" r:id="rId10"/>
    <p:sldId id="259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300F5-4A00-4D55-A651-009EE3FAE0F7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CE4B1-22B1-40A3-A569-69E2F96F18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017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1B1F79-BDD0-443F-8231-4C0DB30B21F8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4A992C7-D5B1-48D9-8E58-99D82E138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imgres?q=dr.+hauschka&amp;um=1&amp;hl=en&amp;sa=N&amp;biw=1280&amp;bih=666&amp;tbm=isch&amp;tbnid=I_TYGaNO7EG14M:&amp;imgrefurl=http://goganic.com/tag/dr-hauschka/&amp;docid=PzgqOW-lYDAblM&amp;w=426&amp;h=426&amp;ei=T6teTpuRLsbZgQeFvPCNAg&amp;zoom=1&amp;iact=hc&amp;vpx=365&amp;vpy=154&amp;dur=373&amp;hovh=163&amp;hovw=169&amp;tx=161&amp;ty=148&amp;page=4&amp;tbnh=149&amp;tbnw=156&amp;start=58&amp;ndsp=18&amp;ved=1t:429,r:7,s:58" TargetMode="External"/><Relationship Id="rId3" Type="http://schemas.openxmlformats.org/officeDocument/2006/relationships/hyperlink" Target="http://www.google.com/imgres?q=berlin+germany+fashion+pictures&amp;um=1&amp;hl=en&amp;sa=N&amp;biw=1280&amp;bih=709&amp;tbm=isch&amp;tbnid=zExLT0HmnjZZ0M:&amp;imgrefurl=http://www.yusrablog.com/fashion/mercedes-benz-fashion-week-%E2%80%93-ji-b-collection-2011/attachment/bebelplatz-berlin-germany-fashion/&amp;docid=S4BF9qwy4JJD1M&amp;w=341&amp;h=512&amp;ei=WdpWTqGxDefF0AHPz52ZDA&amp;zoom=1&amp;iact=hc&amp;vpx=361&amp;vpy=50&amp;dur=4689&amp;hovh=275&amp;hovw=183&amp;tx=124&amp;ty=175&amp;page=1&amp;tbnh=132&amp;tbnw=88&amp;start=0&amp;ndsp=29&amp;ved=1t:429,r:1,s:0" TargetMode="External"/><Relationship Id="rId7" Type="http://schemas.openxmlformats.org/officeDocument/2006/relationships/hyperlink" Target="http://www.google.com/imgres?q=dr.+hauschka&amp;um=1&amp;hl=en&amp;sa=N&amp;biw=1280&amp;bih=666&amp;tbm=isch&amp;tbnid=IHGHO794mqGDkM:&amp;imgrefurl=http://images.en.tralea.com/search.aspx?q=dr.hauschka&amp;offset=400&amp;docid=_JeOoxCwjZzuGM&amp;w=2000&amp;h=1333&amp;ei=T6teTpuRLsbZgQeFvPCNAg&amp;zoom=1&amp;iact=hc&amp;vpx=190&amp;vpy=104&amp;dur=1597&amp;hovh=183&amp;hovw=275&amp;tx=116&amp;ty=109&amp;page=3&amp;tbnh=161&amp;tbnw=214&amp;start=42&amp;ndsp=16&amp;ved=1t:429,r:5,s:42" TargetMode="External"/><Relationship Id="rId2" Type="http://schemas.openxmlformats.org/officeDocument/2006/relationships/hyperlink" Target="http://www.tatsachen-ueber-deutschland.de/en/modern-life/main-content-10/in-fine-shape-fashion-and-design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asicbeautytips.com/main-index-beauty-products-specific-brands-of-beauty-products-german-beauty-products-offer-natural-solutions.html" TargetMode="External"/><Relationship Id="rId5" Type="http://schemas.openxmlformats.org/officeDocument/2006/relationships/hyperlink" Target="http://www.google.com/imgres?q=berlin+german+fashion&amp;um=1&amp;hl=en&amp;sa=N&amp;biw=1280&amp;bih=666&amp;tbm=isch&amp;tbnid=DaFQZuzLH7-vsM:&amp;imgrefurl=http://www.eventsinsydney.com/blog/fashion-shows/mecedes-benz-fashionweek/&amp;docid=BzM8dEpDMRBBFM&amp;w=300&amp;h=224&amp;ei=l-RWTpDNCILf0QGjl42qDA&amp;zoom=1&amp;iact=hc&amp;vpx=999&amp;vpy=306&amp;dur=77&amp;hovh=179&amp;hovw=240&amp;tx=182&amp;ty=80&amp;page=7&amp;tbnh=140&amp;tbnw=172&amp;start=110&amp;ndsp=19&amp;ved=1t:429,r:5,s:110" TargetMode="External"/><Relationship Id="rId4" Type="http://schemas.openxmlformats.org/officeDocument/2006/relationships/hyperlink" Target="file:///S:\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q=german+milk+bath&amp;um=1&amp;hl=en&amp;sa=N&amp;biw=1280&amp;bih=709&amp;tbm=isch&amp;tbnid=6yHlARKruyOmqM:&amp;imgrefurl=http://www.metrolic.com/honey-give-me-some-honey-133658/&amp;docid=ZDh7nskSlbVCAM&amp;w=300&amp;h=300&amp;ei=gKpeTpWkM8bTgQeBvrntAQ&amp;zoom=1&amp;iact=rc&amp;dur=424&amp;page=4&amp;tbnh=120&amp;tbnw=120&amp;start=86&amp;ndsp=28&amp;ved=1t:429,r:18,s:86&amp;tx=55&amp;ty=47" TargetMode="External"/><Relationship Id="rId2" Type="http://schemas.openxmlformats.org/officeDocument/2006/relationships/hyperlink" Target="http://beautyeternity.com/2011/06/german-beauty-tips-secret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/imgres?q=facials&amp;um=1&amp;hl=en&amp;sa=N&amp;biw=1280&amp;bih=666&amp;tbm=isch&amp;tbnid=s2SLzF6SNAVTPM:&amp;imgrefurl=http://allaboutfaceswithdana.com/FACIAL_SERVICES.php&amp;docid=GvXmTbtNf7w5SM&amp;w=300&amp;h=225&amp;ei=LqxeTtKLMpOdgQf5nfj8AQ&amp;zoom=1&amp;iact=hc&amp;vpx=808&amp;vpy=238&amp;dur=206&amp;hovh=180&amp;hovw=240&amp;tx=173&amp;ty=82&amp;page=4&amp;tbnh=144&amp;tbnw=192&amp;start=52&amp;ndsp=16&amp;ved=1t:429,r:3,s:5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Cultural diversity in German speaking countries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Concept of human beauty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Sophia </a:t>
            </a:r>
            <a:r>
              <a:rPr lang="en-US" sz="1800" dirty="0" err="1" smtClean="0">
                <a:solidFill>
                  <a:schemeClr val="tx1"/>
                </a:solidFill>
              </a:rPr>
              <a:t>Gammerler</a:t>
            </a:r>
            <a:r>
              <a:rPr lang="en-US" sz="1800" dirty="0" smtClean="0">
                <a:solidFill>
                  <a:schemeClr val="tx1"/>
                </a:solidFill>
              </a:rPr>
              <a:t> P.8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500" dirty="0" smtClean="0">
                <a:hlinkClick r:id="rId2"/>
              </a:rPr>
              <a:t>http://www.tatsachen-ueber-deutschland.de/en/modern-life/main-content-10/in-fine-shape-fashion-and-design.html</a:t>
            </a:r>
            <a:endParaRPr lang="en-US" sz="1500" dirty="0">
              <a:hlinkClick r:id="rId3"/>
            </a:endParaRPr>
          </a:p>
          <a:p>
            <a:r>
              <a:rPr lang="en-US" sz="1500" dirty="0" smtClean="0">
                <a:hlinkClick r:id="rId3"/>
              </a:rPr>
              <a:t>http://www.google.com/imgres?q=berlin+germany+fashion+pictures&amp;um=1&amp;hl=en&amp;sa=N&amp;biw=1280&amp;bih=709&amp;tbm=isch&amp;tbnid=zExLT0HmnjZZ0M:&amp;imgrefurl=http://www.yusrablog.com/fashion/mercedes-benz-fashion-week-%25E2%2580%2593-ji-b-collection-2011/attachment/bebelplatz-berlin-germany-fashion/&amp;docid=S4BF9qwy4JJD1M&amp;w=341&amp;h=512&amp;ei=WdpWTqGxDefF0AHPz52ZDA&amp;zoom=1&amp;iact=hc&amp;vpx=361&amp;vpy=50&amp;dur=4689&amp;hovh=275&amp;hovw=183&amp;tx=124&amp;ty=175&amp;page=1&amp;tbnh=132&amp;tbnw=88&amp;start=0&amp;ndsp=29&amp;ved=1t:429,r:1,</a:t>
            </a:r>
            <a:r>
              <a:rPr lang="en-US" sz="1500" dirty="0" smtClean="0">
                <a:hlinkClick r:id="rId4" action="ppaction://hlinkfile"/>
              </a:rPr>
              <a:t>s:0</a:t>
            </a:r>
            <a:endParaRPr lang="en-US" sz="1500" dirty="0" smtClean="0"/>
          </a:p>
          <a:p>
            <a:r>
              <a:rPr lang="en-US" sz="1500" dirty="0" smtClean="0">
                <a:hlinkClick r:id="rId5"/>
              </a:rPr>
              <a:t>http://www.google.com/imgres?q=berlin+german+fashion&amp;um=1&amp;hl=en&amp;sa=N&amp;biw=1280&amp;bih=666&amp;tbm=isch&amp;tbnid=DaFQZuzLH7-vsM:&amp;imgrefurl=http://www.eventsinsydney.com/blog/fashion-shows/mecedes-benz-fashionweek/&amp;docid=BzM8dEpDMRBBFM&amp;w=300&amp;h=224&amp;ei=l-RWTpDNCILf0QGjl42qDA&amp;zoom=1&amp;iact=hc&amp;vpx=999&amp;vpy=306&amp;dur=77&amp;hovh=179&amp;hovw=240&amp;tx=182&amp;ty=80&amp;page=7&amp;tbnh=140&amp;tbnw=172&amp;start=110&amp;ndsp=19&amp;ved=1t:429,r:5,s:110</a:t>
            </a:r>
            <a:endParaRPr lang="en-US" sz="1500" dirty="0" smtClean="0"/>
          </a:p>
          <a:p>
            <a:r>
              <a:rPr lang="en-US" sz="1600" dirty="0" smtClean="0">
                <a:hlinkClick r:id="rId6"/>
              </a:rPr>
              <a:t>http://www.basicbeautytips.com/main-index-beauty-products-specific-brands-of-beauty-products-german-beauty-products-offer-natural-solutions.html</a:t>
            </a:r>
            <a:endParaRPr lang="en-US" sz="1600" dirty="0" smtClean="0"/>
          </a:p>
          <a:p>
            <a:r>
              <a:rPr lang="en-US" sz="1600" dirty="0" smtClean="0">
                <a:hlinkClick r:id="rId7"/>
              </a:rPr>
              <a:t>http://www.google.com/imgres?q=dr.+hauschka&amp;um=1&amp;hl=en&amp;sa=N&amp;biw=1280&amp;bih=666&amp;tbm=isch&amp;tbnid=IHGHO794mqGDkM:&amp;imgrefurl=http://images.en.tralea.com/search.aspx%3Fq%3Ddr.hauschka%26offset%3D400&amp;docid=_JeOoxCwjZzuGM&amp;w=2000&amp;h=1333&amp;ei=T6teTpuRLsbZgQeFvPCNAg&amp;zoom=1&amp;iact=hc&amp;vpx=190&amp;vpy=104&amp;dur=1597&amp;hovh=183&amp;hovw=275&amp;tx=116&amp;ty=109&amp;page=3&amp;tbnh=161&amp;tbnw=214&amp;start=42&amp;ndsp=16&amp;ved=1t:429,r:5,s:42</a:t>
            </a:r>
            <a:endParaRPr lang="en-US" sz="1600" dirty="0" smtClean="0"/>
          </a:p>
          <a:p>
            <a:r>
              <a:rPr lang="en-US" sz="1400" dirty="0" smtClean="0">
                <a:hlinkClick r:id="rId8"/>
              </a:rPr>
              <a:t>http://www.google.com/imgres?q=dr.+hauschka&amp;um=1&amp;hl=en&amp;sa=N&amp;biw=1280&amp;bih=666&amp;tbm=isch&amp;tbnid=I_TYGaNO7EG14M:&amp;imgrefurl=http://goganic.com/tag/dr-hauschka/&amp;docid=PzgqOW-lYDAblM&amp;w=426&amp;h=426&amp;ei=T6teTpuRLsbZgQeFvPCNAg&amp;zoom=1&amp;iact=hc&amp;vpx=365&amp;vpy=154&amp;dur=373&amp;hovh=163&amp;hovw=169&amp;tx=161&amp;ty=148&amp;page=4&amp;tbnh=149&amp;tbnw=156&amp;start=58&amp;ndsp=18&amp;ved=1t:429,r:7,s:58</a:t>
            </a: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 </a:t>
            </a:r>
          </a:p>
          <a:p>
            <a:endParaRPr lang="en-US" sz="1200" dirty="0" smtClean="0"/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of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200" dirty="0" smtClean="0">
                <a:hlinkClick r:id="rId2"/>
              </a:rPr>
              <a:t>http://beautyeternity.com/2011/06/german-beauty-tips-secrets/</a:t>
            </a:r>
            <a:endParaRPr lang="en-US" sz="1200" dirty="0" smtClean="0"/>
          </a:p>
          <a:p>
            <a:r>
              <a:rPr lang="en-US" sz="1200" dirty="0" smtClean="0">
                <a:hlinkClick r:id="rId3"/>
              </a:rPr>
              <a:t>http://www.google.com/imgres?q=german+milk+bath&amp;um=1&amp;hl=en&amp;sa=N&amp;biw=1280&amp;bih=709&amp;tbm=isch&amp;tbnid=6yHlARKruyOmqM:&amp;imgrefurl=http://www.metrolic.com/honey-give-me-some-honey-133658/&amp;docid=ZDh7nskSlbVCAM&amp;w=300&amp;h=300&amp;ei=gKpeTpWkM8bTgQeBvrntAQ&amp;zoom=1&amp;iact=rc&amp;dur=424&amp;page=4&amp;tbnh=120&amp;tbnw=120&amp;start=86&amp;ndsp=28&amp;ved=1t:429,r:18,s:86&amp;tx=55&amp;ty=47</a:t>
            </a:r>
            <a:endParaRPr lang="en-US" sz="1200" dirty="0" smtClean="0"/>
          </a:p>
          <a:p>
            <a:r>
              <a:rPr lang="en-US" sz="1200" dirty="0" smtClean="0">
                <a:hlinkClick r:id="rId4"/>
              </a:rPr>
              <a:t>http://www.google.com/imgres?q=facials&amp;um=1&amp;hl=en&amp;sa=N&amp;biw=1280&amp;bih=666&amp;tbm=isch&amp;tbnid=s2SLzF6SNAVTPM:&amp;imgrefurl=http://allaboutfaceswithdana.com/FACIAL_SERVICES.php&amp;docid=GvXmTbtNf7w5SM&amp;w=300&amp;h=225&amp;ei=LqxeTtKLMpOdgQf5nfj8AQ&amp;zoom=1&amp;iact=hc&amp;vpx=808&amp;vpy=238&amp;dur=206&amp;hovh=180&amp;hovw=240&amp;tx=173&amp;ty=82&amp;page=4&amp;tbnh=144&amp;tbnw=192&amp;start=52&amp;ndsp=16&amp;ved=1t:429,r:3,s:52</a:t>
            </a:r>
            <a:endParaRPr lang="en-US" sz="1200" dirty="0" smtClean="0"/>
          </a:p>
          <a:p>
            <a:r>
              <a:rPr lang="en-US" sz="1200" dirty="0" smtClean="0"/>
              <a:t>Sophia </a:t>
            </a:r>
            <a:r>
              <a:rPr lang="en-US" sz="1200" dirty="0" err="1" smtClean="0"/>
              <a:t>Gammerler</a:t>
            </a:r>
            <a:r>
              <a:rPr lang="en-US" sz="1200" dirty="0" smtClean="0"/>
              <a:t>, author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Trend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 Two times a year there is a Fashion show in Berlin, Germany where Fashion trends are set.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The Germans tend to go for the more natural fashion look then the high class style.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Germany is the worlds second largest country to set the new fashion trend.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Germany was the first to start the “green fashion” movement.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The most carefully created fashion styles come from Germany.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Fashion in Berlin, Germany</a:t>
            </a:r>
            <a:endParaRPr lang="en-US" dirty="0"/>
          </a:p>
        </p:txBody>
      </p:sp>
      <p:pic>
        <p:nvPicPr>
          <p:cNvPr id="4" name="Content Placeholder 3" descr="Bebelplatz-Berlin-Germany-Fashio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2209800"/>
            <a:ext cx="1928515" cy="2895600"/>
          </a:xfrm>
        </p:spPr>
      </p:pic>
      <p:pic>
        <p:nvPicPr>
          <p:cNvPr id="2050" name="Picture 2" descr="C:\Users\Sophia\Desktop\New Folder\mecedes-benz-fashionwe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362200"/>
            <a:ext cx="3810000" cy="284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Beauty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Germans are number 3 of exporting skin care products. Which they use widely around the world.</a:t>
            </a:r>
          </a:p>
          <a:p>
            <a:r>
              <a:rPr lang="en-US" dirty="0" smtClean="0"/>
              <a:t>They use Body wraps for detoxifying your body and strengthening your health. They use natural ingredients like herbs and fruits.</a:t>
            </a:r>
          </a:p>
          <a:p>
            <a:r>
              <a:rPr lang="en-US" dirty="0" smtClean="0"/>
              <a:t>There is a new product called Caviar Essential which deals with repairing and strengthening your skin.</a:t>
            </a:r>
          </a:p>
          <a:p>
            <a:r>
              <a:rPr lang="en-US" dirty="0" smtClean="0"/>
              <a:t>The creams have many minerals, trace elements and basic metabolism so it can heal your skin.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Hauschka</a:t>
            </a:r>
            <a:r>
              <a:rPr lang="en-US" dirty="0" smtClean="0"/>
              <a:t> is one of the top German beauty companies. They have lotions with organic rose oil.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German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Sophia\Desktop\german pic\Pflegeoele-Gruppe-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1600200"/>
            <a:ext cx="4038600" cy="2691348"/>
          </a:xfrm>
          <a:prstGeom prst="rect">
            <a:avLst/>
          </a:prstGeom>
          <a:noFill/>
        </p:spPr>
      </p:pic>
      <p:pic>
        <p:nvPicPr>
          <p:cNvPr id="2051" name="Picture 3" descr="C:\Users\Sophia\Desktop\german pic\Goganic_Skincare-426x4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Beauty Tips and Secrets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The common beauty tip in Germany is to pamper your skin. Many people in Germany get facial treatments.</a:t>
            </a:r>
          </a:p>
          <a:p>
            <a:r>
              <a:rPr lang="en-US" sz="2800" dirty="0" smtClean="0"/>
              <a:t>German beauty products have to be good quality to be accepted by the women.</a:t>
            </a:r>
          </a:p>
          <a:p>
            <a:r>
              <a:rPr lang="en-US" sz="2800" dirty="0" smtClean="0"/>
              <a:t>They also bath in milk for their skin to shine. Lotion is another item that makes your skin glow.</a:t>
            </a:r>
          </a:p>
          <a:p>
            <a:r>
              <a:rPr lang="en-US" sz="2800" dirty="0" smtClean="0"/>
              <a:t>The Germans rely heavily on looking good everyday. Even if you are heavier you should always dress your best. </a:t>
            </a:r>
          </a:p>
          <a:p>
            <a:r>
              <a:rPr lang="en-US" sz="2800" dirty="0" smtClean="0"/>
              <a:t>Eating healthy and sleeping is very important to look your best.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Beauty Secrets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Users\Sophia\Desktop\german pic\milk_bath2_o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857500" cy="2857500"/>
          </a:xfrm>
          <a:prstGeom prst="rect">
            <a:avLst/>
          </a:prstGeom>
          <a:noFill/>
        </p:spPr>
      </p:pic>
      <p:pic>
        <p:nvPicPr>
          <p:cNvPr id="5" name="Picture 3" descr="C:\Users\Sophia\Desktop\german pic\facia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810000"/>
            <a:ext cx="3251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many times a year is the fashion trend set in Germany?</a:t>
            </a:r>
          </a:p>
          <a:p>
            <a:pPr>
              <a:buNone/>
            </a:pPr>
            <a:r>
              <a:rPr lang="en-US" dirty="0" smtClean="0"/>
              <a:t>       1. One time</a:t>
            </a:r>
          </a:p>
          <a:p>
            <a:pPr>
              <a:buNone/>
            </a:pPr>
            <a:r>
              <a:rPr lang="en-US" dirty="0" smtClean="0"/>
              <a:t>       2. Three times</a:t>
            </a:r>
          </a:p>
          <a:p>
            <a:pPr>
              <a:buNone/>
            </a:pPr>
            <a:r>
              <a:rPr lang="en-US" dirty="0" smtClean="0"/>
              <a:t>       3. Two times</a:t>
            </a:r>
          </a:p>
          <a:p>
            <a:r>
              <a:rPr lang="en-US" dirty="0" smtClean="0"/>
              <a:t> In what do women bath in for their skin to shine?</a:t>
            </a:r>
          </a:p>
          <a:p>
            <a:pPr>
              <a:buNone/>
            </a:pPr>
            <a:r>
              <a:rPr lang="en-US" dirty="0" smtClean="0"/>
              <a:t>         1. Mud</a:t>
            </a:r>
          </a:p>
          <a:p>
            <a:pPr>
              <a:buNone/>
            </a:pPr>
            <a:r>
              <a:rPr lang="en-US" dirty="0" smtClean="0"/>
              <a:t>         2. Milk</a:t>
            </a:r>
          </a:p>
          <a:p>
            <a:pPr>
              <a:buNone/>
            </a:pPr>
            <a:r>
              <a:rPr lang="en-US" dirty="0" smtClean="0"/>
              <a:t>         3. Organic Soap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Question 1: 3.</a:t>
            </a:r>
          </a:p>
          <a:p>
            <a:r>
              <a:rPr lang="en-US" dirty="0" smtClean="0"/>
              <a:t> Question 2: 2.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2385</TotalTime>
  <Words>446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Cultural diversity in German speaking countries</vt:lpstr>
      <vt:lpstr>German Trend</vt:lpstr>
      <vt:lpstr>Fashion in Berlin, Germany</vt:lpstr>
      <vt:lpstr>German Beauty Products</vt:lpstr>
      <vt:lpstr>Natural German Product</vt:lpstr>
      <vt:lpstr>German Beauty Tips and Secrets</vt:lpstr>
      <vt:lpstr>German Beauty Secrets</vt:lpstr>
      <vt:lpstr>Questions:</vt:lpstr>
      <vt:lpstr>Answers:</vt:lpstr>
      <vt:lpstr>My links</vt:lpstr>
      <vt:lpstr>Cont. of 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diversity in German speaking countries</dc:title>
  <dc:creator>Sophia</dc:creator>
  <cp:lastModifiedBy>SCSadmin</cp:lastModifiedBy>
  <cp:revision>43</cp:revision>
  <dcterms:created xsi:type="dcterms:W3CDTF">2011-08-25T17:35:34Z</dcterms:created>
  <dcterms:modified xsi:type="dcterms:W3CDTF">2011-09-01T18:14:50Z</dcterms:modified>
</cp:coreProperties>
</file>